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notesMasterIdLst>
    <p:notesMasterId r:id="rId20"/>
  </p:notesMasterIdLst>
  <p:sldIdLst>
    <p:sldId id="256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7" r:id="rId17"/>
    <p:sldId id="277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450"/>
    <a:srgbClr val="007C88"/>
    <a:srgbClr val="E6D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5A2DBE-BDF0-D14E-B1E1-4C8E4C9EBE8C}" v="42" dt="2025-04-28T23:13:29.541"/>
    <p1510:client id="{6066EFE2-11D3-334E-864C-691866A51A7D}" v="39" dt="2025-04-28T01:25:48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53"/>
    <p:restoredTop sz="94658"/>
  </p:normalViewPr>
  <p:slideViewPr>
    <p:cSldViewPr snapToGrid="0">
      <p:cViewPr varScale="1">
        <p:scale>
          <a:sx n="81" d="100"/>
          <a:sy n="81" d="100"/>
        </p:scale>
        <p:origin x="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0B282-C2A0-FA4F-956E-1713AA208CA8}" type="datetimeFigureOut">
              <a:t>5/8/2025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166F4-872C-294A-B782-20D29B52745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59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166F4-872C-294A-B782-20D29B52745B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25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D65BC3-96A8-D99E-2EDA-61910C9C3D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9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8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B7240B2-DBA7-3948-3B27-EFEB24EE73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42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5F354A-887E-6A45-72B8-8BC692B870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E51904-514D-E098-2734-4ABA89931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8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94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6085E4-A033-1483-D60C-80CDDE203D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17367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7042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5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80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544DE65-C6AF-476C-DD7C-D62891D5D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69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32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4291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36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6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8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353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43F0F4-3399-A233-4B27-7F975BEEE6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17367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2672CE4-10A7-51B9-E364-90AA7D475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7042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5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0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2DCC9C3-979C-8838-2F94-2BC62CB2A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 anchor="ctr"/>
          <a:lstStyle>
            <a:lvl1pPr marL="0" indent="0" algn="ctr">
              <a:buNone/>
              <a:defRPr sz="4400" b="1" i="0">
                <a:solidFill>
                  <a:srgbClr val="003450"/>
                </a:solidFill>
                <a:latin typeface="Avenir Next LT Pro Demi" panose="020B0504020202020204" pitchFamily="34" charset="77"/>
              </a:defRPr>
            </a:lvl1pPr>
            <a:lvl2pPr marL="457200" indent="0" algn="ctr">
              <a:buNone/>
              <a:defRPr sz="32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0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73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6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17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921C03-B4A2-2DC3-50DC-B0BA408FE8F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39148" y="5819058"/>
            <a:ext cx="1676398" cy="8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0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5" r:id="rId3"/>
    <p:sldLayoutId id="2147483650" r:id="rId4"/>
    <p:sldLayoutId id="2147483669" r:id="rId5"/>
    <p:sldLayoutId id="2147483651" r:id="rId6"/>
    <p:sldLayoutId id="2147483652" r:id="rId7"/>
    <p:sldLayoutId id="2147483653" r:id="rId8"/>
    <p:sldLayoutId id="2147483655" r:id="rId9"/>
    <p:sldLayoutId id="214748365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003450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64338DB-FE4A-FBA2-F40C-0108BA3FA86D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39148" y="5819058"/>
            <a:ext cx="1676399" cy="8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5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8" r:id="rId2"/>
    <p:sldLayoutId id="2147483666" r:id="rId3"/>
    <p:sldLayoutId id="2147483659" r:id="rId4"/>
    <p:sldLayoutId id="2147483670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B4B5FC18-CB05-B175-8628-FA557F548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22487"/>
            <a:ext cx="9144000" cy="2990128"/>
          </a:xfrm>
        </p:spPr>
        <p:txBody>
          <a:bodyPr anchor="t"/>
          <a:lstStyle/>
          <a:p>
            <a:r>
              <a:rPr lang="en-US"/>
              <a:t>Greedy Character Quiz</a:t>
            </a:r>
          </a:p>
        </p:txBody>
      </p:sp>
    </p:spTree>
    <p:extLst>
      <p:ext uri="{BB962C8B-B14F-4D97-AF65-F5344CB8AC3E}">
        <p14:creationId xmlns:p14="http://schemas.microsoft.com/office/powerpoint/2010/main" val="2443730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ABA26-EDC6-064D-1DFF-E7D2782EF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5139023-FDED-695A-DEBA-9C67ACD0592A}"/>
              </a:ext>
            </a:extLst>
          </p:cNvPr>
          <p:cNvGrpSpPr/>
          <p:nvPr/>
        </p:nvGrpSpPr>
        <p:grpSpPr>
          <a:xfrm>
            <a:off x="478276" y="1475829"/>
            <a:ext cx="11235448" cy="3906341"/>
            <a:chOff x="1357249" y="541429"/>
            <a:chExt cx="10047772" cy="3493410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0F92517-595B-B698-8ED1-3B6904B35C48}"/>
                </a:ext>
              </a:extLst>
            </p:cNvPr>
            <p:cNvSpPr/>
            <p:nvPr/>
          </p:nvSpPr>
          <p:spPr>
            <a:xfrm>
              <a:off x="1357249" y="541429"/>
              <a:ext cx="5214045" cy="3493410"/>
            </a:xfrm>
            <a:custGeom>
              <a:avLst/>
              <a:gdLst/>
              <a:ahLst/>
              <a:cxnLst/>
              <a:rect l="l" t="t" r="r" b="b"/>
              <a:pathLst>
                <a:path w="8311378" h="5568623">
                  <a:moveTo>
                    <a:pt x="0" y="0"/>
                  </a:moveTo>
                  <a:lnTo>
                    <a:pt x="8311378" y="0"/>
                  </a:lnTo>
                  <a:lnTo>
                    <a:pt x="8311378" y="5568624"/>
                  </a:lnTo>
                  <a:lnTo>
                    <a:pt x="0" y="5568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701F7FC-857E-6EAB-6AD9-79CC789C2A69}"/>
                </a:ext>
              </a:extLst>
            </p:cNvPr>
            <p:cNvSpPr/>
            <p:nvPr/>
          </p:nvSpPr>
          <p:spPr>
            <a:xfrm>
              <a:off x="6747140" y="541429"/>
              <a:ext cx="4657881" cy="3493410"/>
            </a:xfrm>
            <a:custGeom>
              <a:avLst/>
              <a:gdLst/>
              <a:ahLst/>
              <a:cxnLst/>
              <a:rect l="l" t="t" r="r" b="b"/>
              <a:pathLst>
                <a:path w="7805691" h="5854268">
                  <a:moveTo>
                    <a:pt x="0" y="0"/>
                  </a:moveTo>
                  <a:lnTo>
                    <a:pt x="7805690" y="0"/>
                  </a:lnTo>
                  <a:lnTo>
                    <a:pt x="7805690" y="5854268"/>
                  </a:lnTo>
                  <a:lnTo>
                    <a:pt x="0" y="58542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6108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2E00E-4A54-F79D-AD06-85B287C50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700751E-EF0F-0577-7C46-3640DD9EE32E}"/>
              </a:ext>
            </a:extLst>
          </p:cNvPr>
          <p:cNvSpPr/>
          <p:nvPr/>
        </p:nvSpPr>
        <p:spPr>
          <a:xfrm>
            <a:off x="3039622" y="437570"/>
            <a:ext cx="6112756" cy="5982860"/>
          </a:xfrm>
          <a:custGeom>
            <a:avLst/>
            <a:gdLst/>
            <a:ahLst/>
            <a:cxnLst/>
            <a:rect l="l" t="t" r="r" b="b"/>
            <a:pathLst>
              <a:path w="9898041" h="9687708">
                <a:moveTo>
                  <a:pt x="0" y="0"/>
                </a:moveTo>
                <a:lnTo>
                  <a:pt x="9898042" y="0"/>
                </a:lnTo>
                <a:lnTo>
                  <a:pt x="9898042" y="9687708"/>
                </a:lnTo>
                <a:lnTo>
                  <a:pt x="0" y="96877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53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0A2CB-CD15-8A70-FA9D-EE0B96BA1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EDCB31F-482B-8278-B311-7E11EAAF3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7938" y="1043840"/>
            <a:ext cx="3862027" cy="1213223"/>
          </a:xfrm>
        </p:spPr>
        <p:txBody>
          <a:bodyPr anchor="t">
            <a:normAutofit/>
          </a:bodyPr>
          <a:lstStyle/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Mr Greedy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Mr. Men</a:t>
            </a:r>
          </a:p>
        </p:txBody>
      </p:sp>
      <p:pic>
        <p:nvPicPr>
          <p:cNvPr id="3" name="Picture 2" descr="A pink cartoon character with black background&#10;&#10;AI-generated content may be incorrect.">
            <a:extLst>
              <a:ext uri="{FF2B5EF4-FFF2-40B4-BE49-F238E27FC236}">
                <a16:creationId xmlns:a16="http://schemas.microsoft.com/office/drawing/2014/main" id="{FD64724E-7F37-16B9-4E1E-FC6D9C7B0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49" y="591654"/>
            <a:ext cx="1854107" cy="1930602"/>
          </a:xfrm>
          <a:prstGeom prst="rect">
            <a:avLst/>
          </a:prstGeom>
        </p:spPr>
      </p:pic>
      <p:pic>
        <p:nvPicPr>
          <p:cNvPr id="4" name="Picture 3" descr="Cartoon duck wearing a red coat and a black hat&#10;&#10;AI-generated content may be incorrect.">
            <a:extLst>
              <a:ext uri="{FF2B5EF4-FFF2-40B4-BE49-F238E27FC236}">
                <a16:creationId xmlns:a16="http://schemas.microsoft.com/office/drawing/2014/main" id="{748D964F-9952-9E4F-85F0-308295D44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84" y="3287553"/>
            <a:ext cx="1665046" cy="2314414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E92EC0E-1264-08EE-929E-B5348AC6630D}"/>
              </a:ext>
            </a:extLst>
          </p:cNvPr>
          <p:cNvSpPr txBox="1">
            <a:spLocks/>
          </p:cNvSpPr>
          <p:nvPr/>
        </p:nvSpPr>
        <p:spPr>
          <a:xfrm>
            <a:off x="2067938" y="3838181"/>
            <a:ext cx="3862027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Scrooge McDuck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DuckTales</a:t>
            </a:r>
          </a:p>
        </p:txBody>
      </p:sp>
      <p:pic>
        <p:nvPicPr>
          <p:cNvPr id="7" name="Picture 6" descr="Cartoon character of a crab&#10;&#10;AI-generated content may be incorrect.">
            <a:extLst>
              <a:ext uri="{FF2B5EF4-FFF2-40B4-BE49-F238E27FC236}">
                <a16:creationId xmlns:a16="http://schemas.microsoft.com/office/drawing/2014/main" id="{8EEEFBB0-0A17-0215-28E2-0F053D0D3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74" y="417184"/>
            <a:ext cx="2329224" cy="2279542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DAA95EB-24DB-0BB4-77DA-D5931DFD0E98}"/>
              </a:ext>
            </a:extLst>
          </p:cNvPr>
          <p:cNvSpPr txBox="1">
            <a:spLocks/>
          </p:cNvSpPr>
          <p:nvPr/>
        </p:nvSpPr>
        <p:spPr>
          <a:xfrm>
            <a:off x="7744800" y="1020690"/>
            <a:ext cx="4046316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Mr Krabs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Spongebob Squarepants</a:t>
            </a:r>
          </a:p>
        </p:txBody>
      </p:sp>
      <p:pic>
        <p:nvPicPr>
          <p:cNvPr id="9" name="Picture 8" descr="A cartoon of a person in a red robe&#10;&#10;AI-generated content may be incorrect.">
            <a:extLst>
              <a:ext uri="{FF2B5EF4-FFF2-40B4-BE49-F238E27FC236}">
                <a16:creationId xmlns:a16="http://schemas.microsoft.com/office/drawing/2014/main" id="{06BAAFFB-B006-A250-9875-4E974285E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3201" y="3125762"/>
            <a:ext cx="1628362" cy="2476205"/>
          </a:xfrm>
          <a:prstGeom prst="rect">
            <a:avLst/>
          </a:prstGeom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10D9A8D-1944-2A3C-2D1E-A8D0848FB757}"/>
              </a:ext>
            </a:extLst>
          </p:cNvPr>
          <p:cNvSpPr txBox="1">
            <a:spLocks/>
          </p:cNvSpPr>
          <p:nvPr/>
        </p:nvSpPr>
        <p:spPr>
          <a:xfrm>
            <a:off x="7744800" y="3838148"/>
            <a:ext cx="4046316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Jafar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Aladdin</a:t>
            </a:r>
          </a:p>
        </p:txBody>
      </p:sp>
    </p:spTree>
    <p:extLst>
      <p:ext uri="{BB962C8B-B14F-4D97-AF65-F5344CB8AC3E}">
        <p14:creationId xmlns:p14="http://schemas.microsoft.com/office/powerpoint/2010/main" val="2098941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3D59B-E028-6AC4-A1D6-4AAF272C8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D6DF67A-EEAD-F51C-7DF4-118A7ECC6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8166" y="1043840"/>
            <a:ext cx="3862027" cy="1213223"/>
          </a:xfrm>
        </p:spPr>
        <p:txBody>
          <a:bodyPr anchor="t">
            <a:normAutofit/>
          </a:bodyPr>
          <a:lstStyle/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Henry Potter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It’s a Wonderful Life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E56992C-0B31-25A6-092F-49E5C2E68135}"/>
              </a:ext>
            </a:extLst>
          </p:cNvPr>
          <p:cNvSpPr txBox="1">
            <a:spLocks/>
          </p:cNvSpPr>
          <p:nvPr/>
        </p:nvSpPr>
        <p:spPr>
          <a:xfrm>
            <a:off x="8751798" y="1020690"/>
            <a:ext cx="4046316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The Fratellis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The Goonies</a:t>
            </a: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4F2F19A1-1DF2-87F3-1F2D-1C3EA22423A8}"/>
              </a:ext>
            </a:extLst>
          </p:cNvPr>
          <p:cNvSpPr/>
          <p:nvPr/>
        </p:nvSpPr>
        <p:spPr>
          <a:xfrm>
            <a:off x="501251" y="438014"/>
            <a:ext cx="2149447" cy="2085267"/>
          </a:xfrm>
          <a:custGeom>
            <a:avLst/>
            <a:gdLst/>
            <a:ahLst/>
            <a:cxnLst/>
            <a:rect l="l" t="t" r="r" b="b"/>
            <a:pathLst>
              <a:path w="9931484" h="9572515">
                <a:moveTo>
                  <a:pt x="0" y="0"/>
                </a:moveTo>
                <a:lnTo>
                  <a:pt x="9931484" y="0"/>
                </a:lnTo>
                <a:lnTo>
                  <a:pt x="9931484" y="9572516"/>
                </a:lnTo>
                <a:lnTo>
                  <a:pt x="0" y="95725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56B3A3E-852A-5ABA-2548-0C3DDA20F5AA}"/>
              </a:ext>
            </a:extLst>
          </p:cNvPr>
          <p:cNvSpPr/>
          <p:nvPr/>
        </p:nvSpPr>
        <p:spPr>
          <a:xfrm>
            <a:off x="6431357" y="438014"/>
            <a:ext cx="2085267" cy="2085267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A370711B-8DAD-3DBD-D12A-E7A506F81726}"/>
              </a:ext>
            </a:extLst>
          </p:cNvPr>
          <p:cNvSpPr txBox="1">
            <a:spLocks/>
          </p:cNvSpPr>
          <p:nvPr/>
        </p:nvSpPr>
        <p:spPr>
          <a:xfrm>
            <a:off x="4600309" y="3838148"/>
            <a:ext cx="7145510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The Very Hungry Caterpillar</a:t>
            </a:r>
            <a:endParaRPr lang="en-US" sz="2400" b="0">
              <a:latin typeface="Avenir Next LT Pro" panose="020B0504020202020204" pitchFamily="34" charset="77"/>
            </a:endParaRPr>
          </a:p>
        </p:txBody>
      </p:sp>
      <p:pic>
        <p:nvPicPr>
          <p:cNvPr id="18" name="Picture 17" descr="A cartoon of a caterpillar&#10;&#10;AI-generated content may be incorrect.">
            <a:extLst>
              <a:ext uri="{FF2B5EF4-FFF2-40B4-BE49-F238E27FC236}">
                <a16:creationId xmlns:a16="http://schemas.microsoft.com/office/drawing/2014/main" id="{53A20BCF-4624-0CF7-CD0E-546AAF9A5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709" y="2971871"/>
            <a:ext cx="3277804" cy="212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257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5C303-E649-15D5-D9B8-BDA1D2CFA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EF4C2E-456D-487D-3557-0E272E868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8166" y="1043840"/>
            <a:ext cx="3862027" cy="1213223"/>
          </a:xfrm>
        </p:spPr>
        <p:txBody>
          <a:bodyPr anchor="t">
            <a:normAutofit/>
          </a:bodyPr>
          <a:lstStyle/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The Grinch</a:t>
            </a:r>
            <a:endParaRPr lang="en-US" sz="2400" b="0">
              <a:latin typeface="Avenir Next LT Pro" panose="020B0504020202020204" pitchFamily="34" charset="7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B648B670-EB48-6ACF-8C1B-252C1E370CB8}"/>
              </a:ext>
            </a:extLst>
          </p:cNvPr>
          <p:cNvSpPr txBox="1">
            <a:spLocks/>
          </p:cNvSpPr>
          <p:nvPr/>
        </p:nvSpPr>
        <p:spPr>
          <a:xfrm>
            <a:off x="8751798" y="1020690"/>
            <a:ext cx="4046316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Veruca Salt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Willy Wonka</a:t>
            </a:r>
          </a:p>
        </p:txBody>
      </p:sp>
      <p:sp>
        <p:nvSpPr>
          <p:cNvPr id="9" name="Freeform 2">
            <a:extLst>
              <a:ext uri="{FF2B5EF4-FFF2-40B4-BE49-F238E27FC236}">
                <a16:creationId xmlns:a16="http://schemas.microsoft.com/office/drawing/2014/main" id="{E834DC48-469F-E4DE-A813-E78C84F21979}"/>
              </a:ext>
            </a:extLst>
          </p:cNvPr>
          <p:cNvSpPr/>
          <p:nvPr/>
        </p:nvSpPr>
        <p:spPr>
          <a:xfrm>
            <a:off x="501251" y="438014"/>
            <a:ext cx="2141741" cy="2087497"/>
          </a:xfrm>
          <a:custGeom>
            <a:avLst/>
            <a:gdLst/>
            <a:ahLst/>
            <a:cxnLst/>
            <a:rect l="l" t="t" r="r" b="b"/>
            <a:pathLst>
              <a:path w="15366550" h="7817732">
                <a:moveTo>
                  <a:pt x="0" y="0"/>
                </a:moveTo>
                <a:lnTo>
                  <a:pt x="15366550" y="0"/>
                </a:lnTo>
                <a:lnTo>
                  <a:pt x="15366550" y="7817732"/>
                </a:lnTo>
                <a:lnTo>
                  <a:pt x="0" y="78177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7754" r="-2382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6703AE90-C9A8-430D-C107-E4007DB41A2A}"/>
              </a:ext>
            </a:extLst>
          </p:cNvPr>
          <p:cNvSpPr txBox="1">
            <a:spLocks/>
          </p:cNvSpPr>
          <p:nvPr/>
        </p:nvSpPr>
        <p:spPr>
          <a:xfrm>
            <a:off x="5441439" y="3838148"/>
            <a:ext cx="4046316" cy="1213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i="0" kern="1200">
                <a:solidFill>
                  <a:srgbClr val="003450"/>
                </a:solidFill>
                <a:latin typeface="Avenir Next LT Pro Demi" panose="020B05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Aft>
                <a:spcPts val="1800"/>
              </a:spcAft>
            </a:pPr>
            <a:r>
              <a:rPr lang="en-US" sz="3200">
                <a:latin typeface="Avenir Next LT Pro" panose="020B0504020202020204" pitchFamily="34" charset="77"/>
              </a:rPr>
              <a:t>Ebenezer Scrooge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2400" b="0">
                <a:latin typeface="Avenir Next LT Pro" panose="020B0504020202020204" pitchFamily="34" charset="77"/>
              </a:rPr>
              <a:t>A Christmas Carol</a:t>
            </a:r>
          </a:p>
        </p:txBody>
      </p:sp>
      <p:sp>
        <p:nvSpPr>
          <p:cNvPr id="11" name="Freeform 2">
            <a:extLst>
              <a:ext uri="{FF2B5EF4-FFF2-40B4-BE49-F238E27FC236}">
                <a16:creationId xmlns:a16="http://schemas.microsoft.com/office/drawing/2014/main" id="{18A555C3-9134-15A0-D7CC-A74392660ACA}"/>
              </a:ext>
            </a:extLst>
          </p:cNvPr>
          <p:cNvSpPr/>
          <p:nvPr/>
        </p:nvSpPr>
        <p:spPr>
          <a:xfrm>
            <a:off x="3105555" y="3259754"/>
            <a:ext cx="2141741" cy="2096229"/>
          </a:xfrm>
          <a:custGeom>
            <a:avLst/>
            <a:gdLst/>
            <a:ahLst/>
            <a:cxnLst/>
            <a:rect l="l" t="t" r="r" b="b"/>
            <a:pathLst>
              <a:path w="9898041" h="9687708">
                <a:moveTo>
                  <a:pt x="0" y="0"/>
                </a:moveTo>
                <a:lnTo>
                  <a:pt x="9898042" y="0"/>
                </a:lnTo>
                <a:lnTo>
                  <a:pt x="9898042" y="9687708"/>
                </a:lnTo>
                <a:lnTo>
                  <a:pt x="0" y="9687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2029CB3-AE91-1E2D-DEFD-DC20304F365E}"/>
              </a:ext>
            </a:extLst>
          </p:cNvPr>
          <p:cNvSpPr/>
          <p:nvPr/>
        </p:nvSpPr>
        <p:spPr>
          <a:xfrm>
            <a:off x="5840250" y="438014"/>
            <a:ext cx="2783330" cy="2087497"/>
          </a:xfrm>
          <a:custGeom>
            <a:avLst/>
            <a:gdLst/>
            <a:ahLst/>
            <a:cxnLst/>
            <a:rect l="l" t="t" r="r" b="b"/>
            <a:pathLst>
              <a:path w="7805691" h="5854268">
                <a:moveTo>
                  <a:pt x="0" y="0"/>
                </a:moveTo>
                <a:lnTo>
                  <a:pt x="7805690" y="0"/>
                </a:lnTo>
                <a:lnTo>
                  <a:pt x="7805690" y="5854268"/>
                </a:lnTo>
                <a:lnTo>
                  <a:pt x="0" y="5854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986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6FE42-2189-9177-480A-D6E84329D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nk cartoon character with black background&#10;&#10;AI-generated content may be incorrect.">
            <a:extLst>
              <a:ext uri="{FF2B5EF4-FFF2-40B4-BE49-F238E27FC236}">
                <a16:creationId xmlns:a16="http://schemas.microsoft.com/office/drawing/2014/main" id="{BD69A073-0042-C4B8-4D1B-6C372E02E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619" y="820254"/>
            <a:ext cx="5010761" cy="521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221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B0B53-20B4-1840-76C6-4D48EC318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rtoon duck wearing a red coat and a black hat&#10;&#10;AI-generated content may be incorrect.">
            <a:extLst>
              <a:ext uri="{FF2B5EF4-FFF2-40B4-BE49-F238E27FC236}">
                <a16:creationId xmlns:a16="http://schemas.microsoft.com/office/drawing/2014/main" id="{6710C3A7-3369-6C84-796F-AD991D424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752" y="549965"/>
            <a:ext cx="4142496" cy="575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93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6E5CC-DA41-FE0B-62BE-C8D07CEA7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rtoon character of a crab&#10;&#10;AI-generated content may be incorrect.">
            <a:extLst>
              <a:ext uri="{FF2B5EF4-FFF2-40B4-BE49-F238E27FC236}">
                <a16:creationId xmlns:a16="http://schemas.microsoft.com/office/drawing/2014/main" id="{C321E6F4-6F2C-159B-9BB9-3CE52644E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413" y="371061"/>
            <a:ext cx="6249173" cy="611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51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A7002-A20F-AF37-5FEB-775C03A81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person in a red robe&#10;&#10;AI-generated content may be incorrect.">
            <a:extLst>
              <a:ext uri="{FF2B5EF4-FFF2-40B4-BE49-F238E27FC236}">
                <a16:creationId xmlns:a16="http://schemas.microsoft.com/office/drawing/2014/main" id="{4E835332-76DB-4A03-D379-0F0AA9CC3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023" y="629478"/>
            <a:ext cx="3681954" cy="559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1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31E64-3012-C814-9409-9FB3BF0C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A6C86D2-ADA7-AFAB-E4BC-04FCEBEB462F}"/>
              </a:ext>
            </a:extLst>
          </p:cNvPr>
          <p:cNvSpPr/>
          <p:nvPr/>
        </p:nvSpPr>
        <p:spPr>
          <a:xfrm>
            <a:off x="3012958" y="438014"/>
            <a:ext cx="6166084" cy="5981972"/>
          </a:xfrm>
          <a:custGeom>
            <a:avLst/>
            <a:gdLst/>
            <a:ahLst/>
            <a:cxnLst/>
            <a:rect l="l" t="t" r="r" b="b"/>
            <a:pathLst>
              <a:path w="9931484" h="9572515">
                <a:moveTo>
                  <a:pt x="0" y="0"/>
                </a:moveTo>
                <a:lnTo>
                  <a:pt x="9931484" y="0"/>
                </a:lnTo>
                <a:lnTo>
                  <a:pt x="9931484" y="9572516"/>
                </a:lnTo>
                <a:lnTo>
                  <a:pt x="0" y="95725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692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DAA1E-5C15-A1FF-C2F5-CAE87ECE5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4E89BB3-26F5-C10B-961B-C0362DBD98AF}"/>
              </a:ext>
            </a:extLst>
          </p:cNvPr>
          <p:cNvGrpSpPr/>
          <p:nvPr/>
        </p:nvGrpSpPr>
        <p:grpSpPr>
          <a:xfrm>
            <a:off x="515474" y="1466203"/>
            <a:ext cx="11161052" cy="3925593"/>
            <a:chOff x="581088" y="1574059"/>
            <a:chExt cx="9839942" cy="3460929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7F013190-13F2-B258-FD01-663972DDFF8B}"/>
                </a:ext>
              </a:extLst>
            </p:cNvPr>
            <p:cNvSpPr/>
            <p:nvPr/>
          </p:nvSpPr>
          <p:spPr>
            <a:xfrm>
              <a:off x="581088" y="1574059"/>
              <a:ext cx="6180230" cy="3460929"/>
            </a:xfrm>
            <a:custGeom>
              <a:avLst/>
              <a:gdLst/>
              <a:ahLst/>
              <a:cxnLst/>
              <a:rect l="l" t="t" r="r" b="b"/>
              <a:pathLst>
                <a:path w="9325087" h="5222049">
                  <a:moveTo>
                    <a:pt x="0" y="0"/>
                  </a:moveTo>
                  <a:lnTo>
                    <a:pt x="9325087" y="0"/>
                  </a:lnTo>
                  <a:lnTo>
                    <a:pt x="9325087" y="5222049"/>
                  </a:lnTo>
                  <a:lnTo>
                    <a:pt x="0" y="52220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DCF827C8-E0B5-2048-3A6A-1815738E791D}"/>
                </a:ext>
              </a:extLst>
            </p:cNvPr>
            <p:cNvSpPr/>
            <p:nvPr/>
          </p:nvSpPr>
          <p:spPr>
            <a:xfrm>
              <a:off x="6960101" y="1574059"/>
              <a:ext cx="3460929" cy="3460929"/>
            </a:xfrm>
            <a:custGeom>
              <a:avLst/>
              <a:gdLst/>
              <a:ahLst/>
              <a:cxnLst/>
              <a:rect l="l" t="t" r="r" b="b"/>
              <a:pathLst>
                <a:path w="6356958" h="6356958">
                  <a:moveTo>
                    <a:pt x="0" y="0"/>
                  </a:moveTo>
                  <a:lnTo>
                    <a:pt x="6356958" y="0"/>
                  </a:lnTo>
                  <a:lnTo>
                    <a:pt x="6356958" y="6356958"/>
                  </a:lnTo>
                  <a:lnTo>
                    <a:pt x="0" y="63569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5935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3D9DA-9C40-5E63-41F3-ED0E3EEBA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caterpillar&#10;&#10;AI-generated content may be incorrect.">
            <a:extLst>
              <a:ext uri="{FF2B5EF4-FFF2-40B4-BE49-F238E27FC236}">
                <a16:creationId xmlns:a16="http://schemas.microsoft.com/office/drawing/2014/main" id="{79771E28-AFF4-A3B3-4177-84DAE54FD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33" y="629746"/>
            <a:ext cx="8631334" cy="559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09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C9603-FFD1-F74F-0423-54101ABC3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0BE4A32-49F2-F7D2-3DAA-F87A60AEB432}"/>
              </a:ext>
            </a:extLst>
          </p:cNvPr>
          <p:cNvSpPr/>
          <p:nvPr/>
        </p:nvSpPr>
        <p:spPr>
          <a:xfrm>
            <a:off x="1480205" y="1080714"/>
            <a:ext cx="9231590" cy="4696571"/>
          </a:xfrm>
          <a:custGeom>
            <a:avLst/>
            <a:gdLst/>
            <a:ahLst/>
            <a:cxnLst/>
            <a:rect l="l" t="t" r="r" b="b"/>
            <a:pathLst>
              <a:path w="15366550" h="7817732">
                <a:moveTo>
                  <a:pt x="0" y="0"/>
                </a:moveTo>
                <a:lnTo>
                  <a:pt x="15366550" y="0"/>
                </a:lnTo>
                <a:lnTo>
                  <a:pt x="15366550" y="7817732"/>
                </a:lnTo>
                <a:lnTo>
                  <a:pt x="0" y="78177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32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2" ma:contentTypeDescription="Create a new document." ma:contentTypeScope="" ma:versionID="d6b2314ee6f9e692b482e17a16b65bce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150152143d77e5e6305d0af0e7084613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51A111-709B-4B03-B9D5-6DD5264E28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D60929-5678-43E7-B498-AFA41F175397}">
  <ds:schemaRefs>
    <ds:schemaRef ds:uri="http://schemas.microsoft.com/office/2006/metadata/properties"/>
    <ds:schemaRef ds:uri="http://www.w3.org/XML/1998/namespace"/>
    <ds:schemaRef ds:uri="7357dd1f-699d-4d79-9a3b-b8d4e997a419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b7e36264-b76b-4546-857f-03fce5c6ba0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51</Words>
  <Application>Microsoft Office PowerPoint</Application>
  <PresentationFormat>Widescreen</PresentationFormat>
  <Paragraphs>12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Avenir Next LT Pro</vt:lpstr>
      <vt:lpstr>Avenir Next LT Pro Demi</vt:lpstr>
      <vt:lpstr>Office Theme</vt:lpstr>
      <vt:lpstr>1_Office Theme</vt:lpstr>
      <vt:lpstr>Greedy Character Quiz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Amy Durand</cp:lastModifiedBy>
  <cp:revision>2</cp:revision>
  <dcterms:created xsi:type="dcterms:W3CDTF">2024-12-09T02:12:49Z</dcterms:created>
  <dcterms:modified xsi:type="dcterms:W3CDTF">2025-05-07T23:54:14Z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